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ПРИМЕНЕНИЕ АККУМУЛЯТОРОВ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Ученик 8 «А» класса Качулин Влад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42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аккумулятор?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4978896" cy="35284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Аккумулятор - устройство для накопления энергии с целью её последующего использования, энергоноситель. </a:t>
            </a:r>
          </a:p>
          <a:p>
            <a:r>
              <a:rPr lang="ru-RU" dirty="0"/>
              <a:t>Аккумуляторная батарея является альтернативным источником энергии, рассчитанная на поддержание постоянного тока в сети в течении определенного времени, поэтому емкость аккумулятора измеряется в А.часах.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8800"/>
            <a:ext cx="3528392" cy="334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7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Аккумуляторы в повседневной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3970784" cy="47525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повседневной жизни, аккумулятор встречается в сотовых телефонах, под капотом машины, но аккумуляторы используют гораздо шире. В электронике - это источники энергии для блоков бесперебойного питания, в системах охраны - аккумулятор используется как альтернатива сети.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78520"/>
            <a:ext cx="4032448" cy="385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4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Тяговые аккумуляторные батареи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Аккумулятор широко используют на транспорте, железнодорожные вагоны, троллейбусы, машины - гибриды, электрокары, троллейбусы и даже огромные "Белазы" - используют специальные аккумуляторы для движения. И это не привычные аккумуляторные батареи, которые стоят в наших автомобилях и требуют дополнительного сервиса по зарядке и контроль уровня электролита и его плотности. Аккумуляторы использующиеся на транспорте - это тяговые аккумуляторные батареи, разработанные специально для работы силовых агрегатов и двигателей. Такие аккумуляторные батареи обладают продолжительным сроком службы. Тяговым аккумуляторам не страшны постоянные нагрузки и частота зарядки. Гелевый электролит в таких аккумуляторах препятствует выделению газа, что сохраняет срок службы пластин. Кроме того аккумуляторные батареи такого класса защищены от вскипания и работают в режиме заряд - разряд. </a:t>
            </a:r>
          </a:p>
        </p:txBody>
      </p:sp>
    </p:spTree>
    <p:extLst>
      <p:ext uri="{BB962C8B-B14F-4D97-AF65-F5344CB8AC3E}">
        <p14:creationId xmlns:p14="http://schemas.microsoft.com/office/powerpoint/2010/main" val="388317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Тяговые аккумуляторные батареи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Тяговые аккумуляторные батареи используются для оснащения складской техники: штабелеров, погрузчиков, электрокаров и других машин, в условиях, где невозможно использование бензиновых двигателей. Стоит отметить, что срок службы электрокара, гораздо выше, чем у его дизельных аналогов. Для складской техники применяют несколько видов аккумуляторов это свинцово-кислотные аккумуляторные батареи, щелочные аккумуляторы. Однако принято разделять аккумуляторы на два вида - это малообслуживаемые и гелевые аккумуляторные батареи. </a:t>
            </a:r>
          </a:p>
        </p:txBody>
      </p:sp>
    </p:spTree>
    <p:extLst>
      <p:ext uri="{BB962C8B-B14F-4D97-AF65-F5344CB8AC3E}">
        <p14:creationId xmlns:p14="http://schemas.microsoft.com/office/powerpoint/2010/main" val="239610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Малообслуживаемые аккумуляторы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4978896" cy="468056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Малообслуживаемые аккумуляторы по своим параметрам схожи с классическими, приблизительно одинаковая емкость и время заряда. Эти аккумуляторы нуждаются в уходе и внимательном соблюдении правил эксплуатации, гелевый электролит лишен таких недостатков, но время заряда гелевого аккумулятора больше, а емкость немного меньше. Основной показатель аккумулятора - его срок службы, для гелевых аккумуляторов он может составлять до 8 лет. По популярности сложно определить лидера, гелевые аккумуляторы считаются надежнее, обычные же аккумуляторы более гибки в использовании, быстрее набирают заряд и более емки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499" y="1700808"/>
            <a:ext cx="336037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1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аккумуляторов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95972"/>
            <a:ext cx="3265096" cy="23762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96752"/>
            <a:ext cx="2952328" cy="25747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172" y="4077072"/>
            <a:ext cx="4352032" cy="239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5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399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ПРИМЕНЕНИЕ АККУМУЛЯТОРОВ</vt:lpstr>
      <vt:lpstr>Что такое аккумулятор?</vt:lpstr>
      <vt:lpstr>Аккумуляторы в повседневной жизни</vt:lpstr>
      <vt:lpstr>Тяговые аккумуляторные батареи</vt:lpstr>
      <vt:lpstr>Тяговые аккумуляторные батареи</vt:lpstr>
      <vt:lpstr>Малообслуживаемые аккумуляторы</vt:lpstr>
      <vt:lpstr>Виды аккумуляторов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АККУМУЛЯТОРОВ</dc:title>
  <dc:creator>Влад Качулин</dc:creator>
  <cp:lastModifiedBy>1</cp:lastModifiedBy>
  <cp:revision>3</cp:revision>
  <dcterms:created xsi:type="dcterms:W3CDTF">2014-01-20T13:55:44Z</dcterms:created>
  <dcterms:modified xsi:type="dcterms:W3CDTF">2014-01-22T13:27:33Z</dcterms:modified>
</cp:coreProperties>
</file>